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70" r:id="rId7"/>
    <p:sldId id="261" r:id="rId8"/>
    <p:sldId id="271" r:id="rId9"/>
    <p:sldId id="262" r:id="rId10"/>
    <p:sldId id="264" r:id="rId11"/>
    <p:sldId id="268" r:id="rId12"/>
    <p:sldId id="267" r:id="rId13"/>
    <p:sldId id="265" r:id="rId14"/>
    <p:sldId id="263" r:id="rId15"/>
    <p:sldId id="266" r:id="rId16"/>
    <p:sldId id="269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800" autoAdjust="0"/>
  </p:normalViewPr>
  <p:slideViewPr>
    <p:cSldViewPr snapToGrid="0">
      <p:cViewPr varScale="1">
        <p:scale>
          <a:sx n="90" d="100"/>
          <a:sy n="90" d="100"/>
        </p:scale>
        <p:origin x="81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683972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fdc28e556_2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4fdc28e556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fdc28e556_2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g4fdc28e556_2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3" name="Google Shape;93;g4fdc28e556_2_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fdc28e556_2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g4fdc28e556_2_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0" name="Google Shape;100;g4fdc28e556_2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" name="Google Shape;2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49937" y="-31300"/>
            <a:ext cx="925825" cy="81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14">
            <a:alphaModFix/>
          </a:blip>
          <a:srcRect b="20057"/>
          <a:stretch/>
        </p:blipFill>
        <p:spPr>
          <a:xfrm>
            <a:off x="107168" y="48638"/>
            <a:ext cx="666750" cy="609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"/>
          <p:cNvPicPr preferRelativeResize="0"/>
          <p:nvPr/>
        </p:nvPicPr>
        <p:blipFill rotWithShape="1">
          <a:blip r:embed="rId15">
            <a:alphaModFix/>
          </a:blip>
          <a:srcRect t="2093" b="20650"/>
          <a:stretch/>
        </p:blipFill>
        <p:spPr>
          <a:xfrm>
            <a:off x="35638" y="4368964"/>
            <a:ext cx="9072726" cy="644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382544" y="-4881"/>
            <a:ext cx="685800" cy="7143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he Assembly\Desktop\Assembly Workshops Docs\Workshops\December\Workshop posters\Cybersecurity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3CEBD-49E1-4CB8-9C63-AC7AB883D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6821"/>
            <a:ext cx="7886700" cy="994200"/>
          </a:xfrm>
        </p:spPr>
        <p:txBody>
          <a:bodyPr/>
          <a:lstStyle/>
          <a:p>
            <a:pPr algn="ctr"/>
            <a:r>
              <a:rPr lang="en-US" dirty="0"/>
              <a:t>BEEF-XSS (Social Engineering)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147AA5-25CA-4B7E-B7FB-751E701C3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94" y="1041022"/>
            <a:ext cx="4347167" cy="31705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CAC628-4296-436A-B419-840E8F445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861" y="1041022"/>
            <a:ext cx="4465139" cy="31705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184182-4963-40F4-BA0B-8EA3A0A588E1}"/>
              </a:ext>
            </a:extLst>
          </p:cNvPr>
          <p:cNvSpPr/>
          <p:nvPr/>
        </p:nvSpPr>
        <p:spPr>
          <a:xfrm>
            <a:off x="8102785" y="-22948"/>
            <a:ext cx="1041215" cy="80047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10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185D8-5F36-4BAA-B15F-932E5D5A3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53205"/>
            <a:ext cx="7886700" cy="994200"/>
          </a:xfrm>
        </p:spPr>
        <p:txBody>
          <a:bodyPr/>
          <a:lstStyle/>
          <a:p>
            <a:pPr algn="ctr"/>
            <a:r>
              <a:rPr lang="en-US" dirty="0"/>
              <a:t>SOCIAL FISH (Social Engineering)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37E8C3-AC0E-4312-8EB1-5BB116BA3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15" y="905735"/>
            <a:ext cx="7535457" cy="34530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7F9C77B-2E0C-46C6-BA70-CFB04682892D}"/>
              </a:ext>
            </a:extLst>
          </p:cNvPr>
          <p:cNvSpPr/>
          <p:nvPr/>
        </p:nvSpPr>
        <p:spPr>
          <a:xfrm>
            <a:off x="7749039" y="-22947"/>
            <a:ext cx="1394961" cy="80769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55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BEB3B-6A2B-4932-9278-26C2D1D78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94200"/>
          </a:xfrm>
        </p:spPr>
        <p:txBody>
          <a:bodyPr/>
          <a:lstStyle/>
          <a:p>
            <a:pPr algn="ctr"/>
            <a:r>
              <a:rPr lang="en-US" dirty="0"/>
              <a:t>ZENMAP (Information Gathering)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EDBB23-397B-492D-8EE7-478D38846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61" y="750558"/>
            <a:ext cx="8376438" cy="36545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315C3A0-E08B-44D6-8C80-6A27C2302A8B}"/>
              </a:ext>
            </a:extLst>
          </p:cNvPr>
          <p:cNvSpPr/>
          <p:nvPr/>
        </p:nvSpPr>
        <p:spPr>
          <a:xfrm>
            <a:off x="8102785" y="-22948"/>
            <a:ext cx="1041215" cy="80047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784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37E57-AEDC-453F-ACB0-89B41F698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METASPLOIT FRAMEWORK (Exploits)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935287-F6BC-4313-9098-3566C7928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41227"/>
            <a:ext cx="7948022" cy="31146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ECD9E14-14B2-498A-AA98-AA4487F17778}"/>
              </a:ext>
            </a:extLst>
          </p:cNvPr>
          <p:cNvSpPr/>
          <p:nvPr/>
        </p:nvSpPr>
        <p:spPr>
          <a:xfrm>
            <a:off x="7749039" y="-22948"/>
            <a:ext cx="1394961" cy="99449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866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8ABA13-BC41-4EDA-847F-2AC5209B8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739" y="795876"/>
            <a:ext cx="7137080" cy="35517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DCA6F2-90E0-4DA6-A1BD-C65DF574E1E2}"/>
              </a:ext>
            </a:extLst>
          </p:cNvPr>
          <p:cNvSpPr/>
          <p:nvPr/>
        </p:nvSpPr>
        <p:spPr>
          <a:xfrm>
            <a:off x="7749039" y="-22948"/>
            <a:ext cx="1394961" cy="99449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F2D3DF-2955-4E1D-97DA-4D12B2F2C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720" y="93442"/>
            <a:ext cx="7886700" cy="994200"/>
          </a:xfrm>
        </p:spPr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BETTERCAP</a:t>
            </a:r>
            <a:br>
              <a:rPr lang="en-US" dirty="0"/>
            </a:br>
            <a:r>
              <a:rPr lang="en-US" dirty="0"/>
              <a:t>(MAN IN THE MIDDLE ATTACK)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566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BC963-9B9C-42CC-A4BA-3D54355B9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928" y="0"/>
            <a:ext cx="7886700" cy="994200"/>
          </a:xfrm>
        </p:spPr>
        <p:txBody>
          <a:bodyPr/>
          <a:lstStyle/>
          <a:p>
            <a:pPr algn="ctr"/>
            <a:r>
              <a:rPr lang="en-US" dirty="0"/>
              <a:t>WIRESHARK (</a:t>
            </a:r>
            <a:r>
              <a:rPr lang="en-US"/>
              <a:t>Information Gathering)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5E7C8F-0A25-45BC-99FB-BCEAE7AC4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72" y="786314"/>
            <a:ext cx="7661019" cy="35283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4B6AB2-7ED4-4E15-9F04-9074D1968070}"/>
              </a:ext>
            </a:extLst>
          </p:cNvPr>
          <p:cNvSpPr/>
          <p:nvPr/>
        </p:nvSpPr>
        <p:spPr>
          <a:xfrm>
            <a:off x="8102785" y="-22948"/>
            <a:ext cx="1041215" cy="80047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780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5221D-4784-4471-BACA-1F42BCF9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7169"/>
            <a:ext cx="6759969" cy="994200"/>
          </a:xfrm>
        </p:spPr>
        <p:txBody>
          <a:bodyPr/>
          <a:lstStyle/>
          <a:p>
            <a:pPr algn="ctr"/>
            <a:r>
              <a:rPr lang="en-US" dirty="0"/>
              <a:t>DEFEND YOURSELF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1CCE9-5806-4E52-ADF7-B417B579C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Xarp</a:t>
            </a:r>
            <a:r>
              <a:rPr lang="en-US" dirty="0"/>
              <a:t> against MITM</a:t>
            </a:r>
          </a:p>
          <a:p>
            <a:r>
              <a:rPr lang="en-US" dirty="0"/>
              <a:t>Wi-Fi security against MITM</a:t>
            </a:r>
          </a:p>
          <a:p>
            <a:r>
              <a:rPr lang="en-US" dirty="0"/>
              <a:t>Metasploit Framework is poor against updated systems</a:t>
            </a:r>
          </a:p>
          <a:p>
            <a:r>
              <a:rPr lang="en-US" dirty="0"/>
              <a:t>Do not trust untrusted sources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4376F0-E13D-4288-8C9B-B55E2EF9217B}"/>
              </a:ext>
            </a:extLst>
          </p:cNvPr>
          <p:cNvSpPr/>
          <p:nvPr/>
        </p:nvSpPr>
        <p:spPr>
          <a:xfrm>
            <a:off x="7749039" y="-22948"/>
            <a:ext cx="1394961" cy="99449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571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/>
        </p:nvSpPr>
        <p:spPr>
          <a:xfrm>
            <a:off x="1485900" y="328345"/>
            <a:ext cx="61722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Calibri"/>
              <a:buNone/>
            </a:pPr>
            <a:r>
              <a:rPr lang="en" sz="3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ABOUT THE ASSEMBLY</a:t>
            </a:r>
            <a:endParaRPr sz="3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5"/>
          <p:cNvSpPr/>
          <p:nvPr/>
        </p:nvSpPr>
        <p:spPr>
          <a:xfrm>
            <a:off x="516200" y="1051253"/>
            <a:ext cx="8213400" cy="29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2667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" sz="2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Smart </a:t>
            </a:r>
            <a:r>
              <a:rPr lang="en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</a:t>
            </a:r>
            <a:r>
              <a:rPr lang="en" sz="2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based out of </a:t>
            </a:r>
            <a:r>
              <a:rPr lang="en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in5</a:t>
            </a:r>
            <a:r>
              <a:rPr lang="en" sz="2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since December 2014</a:t>
            </a:r>
            <a:endParaRPr sz="24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667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" sz="2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 2</a:t>
            </a: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" sz="2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Free workshops done</a:t>
            </a:r>
            <a:endParaRPr sz="24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667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Assembly : HACK</a:t>
            </a:r>
            <a:r>
              <a:rPr lang="en" sz="2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Embedded systems, IOT</a:t>
            </a: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2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hardware.</a:t>
            </a:r>
            <a:endParaRPr sz="24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667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Assembly : CODE</a:t>
            </a:r>
            <a:r>
              <a:rPr lang="en" sz="2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Software projects - APIs, frameworks, apps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667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Assembly: Data Science</a:t>
            </a: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Advanced topics related to AI/Machine Learning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667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 Audience </a:t>
            </a:r>
            <a:r>
              <a:rPr lang="en" sz="2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en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Students</a:t>
            </a:r>
            <a:r>
              <a:rPr lang="en" sz="2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| </a:t>
            </a:r>
            <a:r>
              <a:rPr lang="en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Professionals</a:t>
            </a:r>
            <a:r>
              <a:rPr lang="en" sz="2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| </a:t>
            </a:r>
            <a:r>
              <a:rPr lang="en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Entrepreneurs</a:t>
            </a:r>
            <a:endParaRPr sz="2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667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" sz="2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Focus on Smart Technology and Practical </a:t>
            </a: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" sz="2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pplications</a:t>
            </a:r>
            <a:endParaRPr sz="24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667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" sz="2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Forum: members.theassembly.ae</a:t>
            </a:r>
            <a:endParaRPr sz="24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BEEEDE-73BA-4526-BFEB-06DBA147A864}"/>
              </a:ext>
            </a:extLst>
          </p:cNvPr>
          <p:cNvSpPr/>
          <p:nvPr/>
        </p:nvSpPr>
        <p:spPr>
          <a:xfrm>
            <a:off x="7749039" y="-22948"/>
            <a:ext cx="1394961" cy="99449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/>
        </p:nvSpPr>
        <p:spPr>
          <a:xfrm>
            <a:off x="1485900" y="328345"/>
            <a:ext cx="61722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Calibri"/>
              <a:buNone/>
            </a:pPr>
            <a:r>
              <a:rPr lang="en" sz="3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ABOUT THE ASSEMBLY</a:t>
            </a:r>
            <a:endParaRPr sz="3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" name="Google Shape;103;p16"/>
          <p:cNvGrpSpPr/>
          <p:nvPr/>
        </p:nvGrpSpPr>
        <p:grpSpPr>
          <a:xfrm>
            <a:off x="1058444" y="1540659"/>
            <a:ext cx="7026937" cy="2250440"/>
            <a:chOff x="1669774" y="1828799"/>
            <a:chExt cx="9539692" cy="3000587"/>
          </a:xfrm>
        </p:grpSpPr>
        <p:sp>
          <p:nvSpPr>
            <p:cNvPr id="104" name="Google Shape;104;p16"/>
            <p:cNvSpPr/>
            <p:nvPr/>
          </p:nvSpPr>
          <p:spPr>
            <a:xfrm>
              <a:off x="4313583" y="1828799"/>
              <a:ext cx="6895883" cy="30005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24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The Assembly - @MakeSmartThings</a:t>
              </a:r>
              <a:endPara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24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@MakeSmartThings</a:t>
              </a:r>
              <a:endPara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24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@MakeSmartThings</a:t>
              </a:r>
              <a:endPara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24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The Assembly</a:t>
              </a:r>
              <a:endPara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1669774" y="1828799"/>
              <a:ext cx="2556940" cy="30005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2400" b="1" i="0" u="none" strike="noStrike" cap="none">
                  <a:solidFill>
                    <a:srgbClr val="4075CF"/>
                  </a:solidFill>
                  <a:latin typeface="Calibri"/>
                  <a:ea typeface="Calibri"/>
                  <a:cs typeface="Calibri"/>
                  <a:sym typeface="Calibri"/>
                </a:rPr>
                <a:t>FACEBOOK</a:t>
              </a:r>
              <a:endParaRPr sz="2400"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2400" b="1" i="0" u="none" strike="noStrike" cap="none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TWITTER</a:t>
              </a:r>
              <a:endParaRPr sz="24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2400" b="1" i="0" u="none" strike="noStrike" cap="none">
                  <a:solidFill>
                    <a:srgbClr val="C15E42"/>
                  </a:solidFill>
                  <a:latin typeface="Calibri"/>
                  <a:ea typeface="Calibri"/>
                  <a:cs typeface="Calibri"/>
                  <a:sym typeface="Calibri"/>
                </a:rPr>
                <a:t>INSTAGRAM</a:t>
              </a:r>
              <a:endParaRPr sz="2400" b="1" i="0" u="none" strike="noStrike" cap="none">
                <a:solidFill>
                  <a:srgbClr val="C15E4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2400" b="1" i="0" u="none" strike="noStrike" cap="non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YOUTUBE</a:t>
              </a:r>
              <a:endParaRPr sz="24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56B7959-D2F4-47E0-A7D2-27B636F5E3A9}"/>
              </a:ext>
            </a:extLst>
          </p:cNvPr>
          <p:cNvSpPr/>
          <p:nvPr/>
        </p:nvSpPr>
        <p:spPr>
          <a:xfrm>
            <a:off x="7749039" y="-22948"/>
            <a:ext cx="1394961" cy="99449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F32A6-02FE-421E-A322-C5772D94E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INTRODUCTION TO CYBER SECURITY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B1ABC-D51A-4D7E-A427-46568A686C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sz="1800" dirty="0"/>
          </a:p>
          <a:p>
            <a:r>
              <a:rPr lang="en-US" sz="1800" dirty="0"/>
              <a:t>What is Cyber Security?</a:t>
            </a:r>
          </a:p>
          <a:p>
            <a:r>
              <a:rPr lang="en-US" sz="1800" dirty="0"/>
              <a:t>What is Ethical Hacking?</a:t>
            </a:r>
          </a:p>
          <a:p>
            <a:r>
              <a:rPr lang="en-US" sz="1800" dirty="0"/>
              <a:t>Purpose of the workshop</a:t>
            </a:r>
          </a:p>
          <a:p>
            <a:r>
              <a:rPr lang="en-US" sz="1800" dirty="0"/>
              <a:t>Who can benefit from this?</a:t>
            </a:r>
          </a:p>
          <a:p>
            <a:r>
              <a:rPr lang="en-US" sz="1800" dirty="0"/>
              <a:t>Workshop Outline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5F5544-0888-448F-A507-BA11195AB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904" y="1189007"/>
            <a:ext cx="4597446" cy="32634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3CC4CD-950D-4215-8FA2-85E411EC2BD3}"/>
              </a:ext>
            </a:extLst>
          </p:cNvPr>
          <p:cNvSpPr/>
          <p:nvPr/>
        </p:nvSpPr>
        <p:spPr>
          <a:xfrm>
            <a:off x="7749039" y="-22948"/>
            <a:ext cx="1394961" cy="99449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22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08197E-AFB1-46B2-B494-8CB0A4426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354" y="280327"/>
            <a:ext cx="6861337" cy="43780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C720BAF-99C8-47F1-9C07-2D64817C50E9}"/>
              </a:ext>
            </a:extLst>
          </p:cNvPr>
          <p:cNvSpPr/>
          <p:nvPr/>
        </p:nvSpPr>
        <p:spPr>
          <a:xfrm>
            <a:off x="7749039" y="-22948"/>
            <a:ext cx="1394961" cy="99449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878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46F34-5A72-4390-A637-DF3018FB3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6721"/>
            <a:ext cx="7886700" cy="674018"/>
          </a:xfrm>
        </p:spPr>
        <p:txBody>
          <a:bodyPr/>
          <a:lstStyle/>
          <a:p>
            <a:pPr algn="ctr"/>
            <a:r>
              <a:rPr lang="en-US" dirty="0"/>
              <a:t>REAL LIFE 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CBDF5-1F46-453F-80EA-1A0224C82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655053"/>
            <a:ext cx="7886700" cy="3263400"/>
          </a:xfrm>
        </p:spPr>
        <p:txBody>
          <a:bodyPr/>
          <a:lstStyle/>
          <a:p>
            <a:r>
              <a:rPr lang="en-US" dirty="0"/>
              <a:t>CryptoLocker, ransomware, 2013</a:t>
            </a:r>
          </a:p>
          <a:p>
            <a:r>
              <a:rPr lang="en-US" dirty="0"/>
              <a:t>WannaCry, ransomware, 2017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B82AE0-7DE7-46CD-8CD5-817E17C2B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72" y="1543436"/>
            <a:ext cx="3638411" cy="274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B74730-5D4E-4BF4-9449-3982FE1C0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955" y="1435007"/>
            <a:ext cx="4092461" cy="29190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5F54885-7D99-4F06-B157-77280A032B1F}"/>
              </a:ext>
            </a:extLst>
          </p:cNvPr>
          <p:cNvSpPr/>
          <p:nvPr/>
        </p:nvSpPr>
        <p:spPr>
          <a:xfrm>
            <a:off x="7749039" y="-22948"/>
            <a:ext cx="1394961" cy="99449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273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98B45-D2C1-475B-B1D5-C3DA602C3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66" y="0"/>
            <a:ext cx="7886700" cy="850056"/>
          </a:xfrm>
        </p:spPr>
        <p:txBody>
          <a:bodyPr/>
          <a:lstStyle/>
          <a:p>
            <a:pPr algn="ctr"/>
            <a:r>
              <a:rPr lang="en-US" dirty="0"/>
              <a:t>ENVIRONMENT OF OUR ATTACKS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3A226D06-F38C-4679-A67F-E8091F43B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60" y="810884"/>
            <a:ext cx="8153677" cy="35550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0A6D81-F390-4821-8AB0-A39D115CC2E9}"/>
              </a:ext>
            </a:extLst>
          </p:cNvPr>
          <p:cNvSpPr/>
          <p:nvPr/>
        </p:nvSpPr>
        <p:spPr>
          <a:xfrm>
            <a:off x="8102785" y="-22948"/>
            <a:ext cx="1041215" cy="80047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018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B5B7E-9BD4-4717-ACE2-6E320741B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KALI LINUX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808730-9BA3-4780-906F-93FA3BC033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369219"/>
            <a:ext cx="7886700" cy="3263400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Why Kali Linux?</a:t>
            </a:r>
          </a:p>
          <a:p>
            <a:r>
              <a:rPr lang="en-US" dirty="0"/>
              <a:t>Linux favorite of programmers</a:t>
            </a:r>
          </a:p>
          <a:p>
            <a:r>
              <a:rPr lang="en-US" dirty="0"/>
              <a:t>Portable</a:t>
            </a:r>
          </a:p>
          <a:p>
            <a:r>
              <a:rPr lang="en-US" dirty="0"/>
              <a:t>Pre-installed tools</a:t>
            </a:r>
          </a:p>
          <a:p>
            <a:r>
              <a:rPr lang="en-US" dirty="0"/>
              <a:t>Pre-installed packages</a:t>
            </a:r>
          </a:p>
          <a:p>
            <a:r>
              <a:rPr lang="en-US" dirty="0"/>
              <a:t>Running on android</a:t>
            </a:r>
          </a:p>
          <a:p>
            <a:r>
              <a:rPr lang="en-US" dirty="0"/>
              <a:t>Fast and Safe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C8B3C3-EEA9-4C30-859E-73A0A03E6D19}"/>
              </a:ext>
            </a:extLst>
          </p:cNvPr>
          <p:cNvSpPr/>
          <p:nvPr/>
        </p:nvSpPr>
        <p:spPr>
          <a:xfrm>
            <a:off x="7749039" y="-22948"/>
            <a:ext cx="1394961" cy="99449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08BF7E-2681-4A1E-8F1A-70893ADDA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391" y="1369218"/>
            <a:ext cx="4650070" cy="296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31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0BDFD-3E2B-4AC9-B861-5547CC007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ATTACKS WE ARE GOING TO COVER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AFBD50-DA54-445E-9EE8-CABC24C60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49" y="1369219"/>
            <a:ext cx="7886699" cy="3263400"/>
          </a:xfrm>
        </p:spPr>
        <p:txBody>
          <a:bodyPr/>
          <a:lstStyle/>
          <a:p>
            <a:r>
              <a:rPr lang="en-US" dirty="0"/>
              <a:t>Beef-XSS </a:t>
            </a:r>
          </a:p>
          <a:p>
            <a:r>
              <a:rPr lang="en-US" dirty="0"/>
              <a:t>Bettercap</a:t>
            </a:r>
          </a:p>
          <a:p>
            <a:r>
              <a:rPr lang="en-US" dirty="0"/>
              <a:t>Metasploit Framework</a:t>
            </a:r>
          </a:p>
          <a:p>
            <a:r>
              <a:rPr lang="en-US" dirty="0"/>
              <a:t>Wireshark</a:t>
            </a:r>
          </a:p>
          <a:p>
            <a:r>
              <a:rPr lang="en-US" dirty="0"/>
              <a:t>SocialFish</a:t>
            </a:r>
          </a:p>
          <a:p>
            <a:r>
              <a:rPr lang="en-US" dirty="0"/>
              <a:t>Zenmap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E13258-0D28-49C3-B730-4CE88737C6A7}"/>
              </a:ext>
            </a:extLst>
          </p:cNvPr>
          <p:cNvSpPr/>
          <p:nvPr/>
        </p:nvSpPr>
        <p:spPr>
          <a:xfrm>
            <a:off x="7749039" y="-22948"/>
            <a:ext cx="1394961" cy="99449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01917C-F634-414B-BA34-BA4A76027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633" y="1268044"/>
            <a:ext cx="512195" cy="5010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376B9A-7BB1-48D6-A466-9AD619FBB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816" y="2149174"/>
            <a:ext cx="567329" cy="5673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8F8060-AACD-4088-B8C8-19CB76D84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794" y="1776099"/>
            <a:ext cx="501034" cy="5010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D3024E-D1A1-4E36-A913-B8DA702C1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6260" y="2616194"/>
            <a:ext cx="458631" cy="3439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169292-706D-4223-85AD-EA8F076921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6260" y="3000919"/>
            <a:ext cx="534156" cy="3797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06971A-FA15-4F5B-9FE9-7CE24254D6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0792" y="3421386"/>
            <a:ext cx="807886" cy="39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63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231</Words>
  <Application>Microsoft Office PowerPoint</Application>
  <PresentationFormat>On-screen Show (16:9)</PresentationFormat>
  <Paragraphs>57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Calibri</vt:lpstr>
      <vt:lpstr>Arial</vt:lpstr>
      <vt:lpstr>Office Theme</vt:lpstr>
      <vt:lpstr>PowerPoint Presentation</vt:lpstr>
      <vt:lpstr>PowerPoint Presentation</vt:lpstr>
      <vt:lpstr>PowerPoint Presentation</vt:lpstr>
      <vt:lpstr>INTRODUCTION TO CYBER SECURITY</vt:lpstr>
      <vt:lpstr>PowerPoint Presentation</vt:lpstr>
      <vt:lpstr>REAL LIFE EXAMPLES</vt:lpstr>
      <vt:lpstr>ENVIRONMENT OF OUR ATTACKS</vt:lpstr>
      <vt:lpstr>KALI LINUX</vt:lpstr>
      <vt:lpstr>ATTACKS WE ARE GOING TO COVER</vt:lpstr>
      <vt:lpstr>BEEF-XSS (Social Engineering)</vt:lpstr>
      <vt:lpstr>SOCIAL FISH (Social Engineering)</vt:lpstr>
      <vt:lpstr>ZENMAP (Information Gathering)</vt:lpstr>
      <vt:lpstr>METASPLOIT FRAMEWORK (Exploits)</vt:lpstr>
      <vt:lpstr> BETTERCAP (MAN IN THE MIDDLE ATTACK) </vt:lpstr>
      <vt:lpstr>WIRESHARK (Information Gathering)</vt:lpstr>
      <vt:lpstr>DEFEND YOURSELF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Armen Avagyan</cp:lastModifiedBy>
  <cp:revision>12</cp:revision>
  <dcterms:modified xsi:type="dcterms:W3CDTF">2019-12-29T13:21:38Z</dcterms:modified>
</cp:coreProperties>
</file>